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12/8/2024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9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32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9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9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1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1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18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3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actory Smoke">
            <a:extLst>
              <a:ext uri="{FF2B5EF4-FFF2-40B4-BE49-F238E27FC236}">
                <a16:creationId xmlns:a16="http://schemas.microsoft.com/office/drawing/2014/main" id="{1176BD24-6A31-3F86-310A-ECB62A0E8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643192" y="1487308"/>
            <a:ext cx="6909386" cy="387549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2602D-ED2B-AF1A-B54F-0E3703850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4" y="1559768"/>
            <a:ext cx="3238829" cy="3135379"/>
          </a:xfrm>
        </p:spPr>
        <p:txBody>
          <a:bodyPr>
            <a:normAutofit/>
          </a:bodyPr>
          <a:lstStyle/>
          <a:p>
            <a:r>
              <a:rPr lang="en-US" sz="3000"/>
              <a:t> environmental Pollution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FE7B8-2AA3-DF8B-5FE5-BA4469068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4" y="4708186"/>
            <a:ext cx="3238829" cy="149681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 urgent global Issue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675679"/>
      </p:ext>
    </p:extLst>
  </p:cSld>
  <p:clrMapOvr>
    <a:masterClrMapping/>
  </p:clrMapOvr>
  <p:transition spd="slow">
    <p:randomBar dir="vert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A3A5EB-931E-46DE-A692-6731DB98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58634F-705D-44E4-9FBF-A406E2F9A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CFE1E3-A09C-4196-A99F-B7C3014E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6D20-F2F4-4E03-1B18-6314FC944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cap="none" spc="0" dirty="0"/>
              <a:t>What is environmental pollution</a:t>
            </a:r>
            <a:br>
              <a:rPr lang="en-US" sz="3000" cap="none" spc="0" dirty="0"/>
            </a:br>
            <a:r>
              <a:rPr lang="en-US" sz="1800" cap="none" spc="0" dirty="0"/>
              <a:t>Environmental pollution refers to the introduction of harmful substance into the environment that cause negative effect.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30B73-3A19-17E8-B23F-588B12D2D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103120"/>
            <a:ext cx="6485467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u="sng" dirty="0">
                <a:solidFill>
                  <a:schemeClr val="tx1"/>
                </a:solidFill>
              </a:rPr>
              <a:t>Types of Pollution </a:t>
            </a: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/>
                </a:solidFill>
              </a:rPr>
              <a:t>Air Pollution </a:t>
            </a: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/>
                </a:solidFill>
              </a:rPr>
              <a:t>Water Pollution </a:t>
            </a: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/>
                </a:solidFill>
              </a:rPr>
              <a:t>Soil pollution </a:t>
            </a: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/>
                </a:solidFill>
              </a:rPr>
              <a:t>Noise Pollution </a:t>
            </a:r>
          </a:p>
          <a:p>
            <a:pPr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dirty="0">
                <a:solidFill>
                  <a:schemeClr val="tx1"/>
                </a:solidFill>
              </a:rPr>
              <a:t>Light Pollution </a:t>
            </a:r>
          </a:p>
        </p:txBody>
      </p:sp>
      <p:pic>
        <p:nvPicPr>
          <p:cNvPr id="5" name="Picture 4" descr="Fumes from a powerplant chimney">
            <a:extLst>
              <a:ext uri="{FF2B5EF4-FFF2-40B4-BE49-F238E27FC236}">
                <a16:creationId xmlns:a16="http://schemas.microsoft.com/office/drawing/2014/main" id="{C30FC95D-E449-FB3B-97F8-14BCF189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7" r="21017" b="1"/>
          <a:stretch/>
        </p:blipFill>
        <p:spPr>
          <a:xfrm>
            <a:off x="8020571" y="2323018"/>
            <a:ext cx="3019646" cy="33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lick.wav"/>
          </p:stSnd>
        </p:sndAc>
      </p:transition>
    </mc:Choice>
    <mc:Fallback xmlns="">
      <p:transition spd="med">
        <p:fade/>
        <p:sndAc>
          <p:stSnd>
            <p:snd r:embed="rId4" name="click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A3A5EB-931E-46DE-A692-6731DB98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8634F-705D-44E4-9FBF-A406E2F9A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FE1E3-A09C-4196-A99F-B7C3014E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CA129-7AC7-84FF-2F33-C961A95C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/>
              <a:t>Cause of Environmental Pollutions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7F07-7873-F011-31C8-40D535B8C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48546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Human Activities               natural causes </a:t>
            </a:r>
          </a:p>
          <a:p>
            <a:pPr marL="0" indent="0">
              <a:buNone/>
            </a:pPr>
            <a:r>
              <a:rPr lang="en-US" dirty="0"/>
              <a:t>Industrial emissions                 Volcanic Eruptions</a:t>
            </a:r>
          </a:p>
          <a:p>
            <a:pPr marL="0" indent="0">
              <a:buNone/>
            </a:pPr>
            <a:r>
              <a:rPr lang="en-US" dirty="0"/>
              <a:t>Vehicle emission                     Wildfire </a:t>
            </a:r>
          </a:p>
          <a:p>
            <a:pPr marL="0" indent="0">
              <a:buNone/>
            </a:pPr>
            <a:r>
              <a:rPr lang="en-US" dirty="0"/>
              <a:t> Deforestation </a:t>
            </a:r>
          </a:p>
          <a:p>
            <a:pPr marL="0" indent="0">
              <a:buNone/>
            </a:pPr>
            <a:r>
              <a:rPr lang="en-US" dirty="0"/>
              <a:t>Agricultural Runoff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947D6-FEFD-01FD-853C-C705DE20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2" r="27845"/>
          <a:stretch/>
        </p:blipFill>
        <p:spPr>
          <a:xfrm>
            <a:off x="8020571" y="2358075"/>
            <a:ext cx="3019646" cy="32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lick.wav"/>
          </p:stSnd>
        </p:sndAc>
      </p:transition>
    </mc:Choice>
    <mc:Fallback xmlns="">
      <p:transition spd="med">
        <p:fade/>
        <p:sndAc>
          <p:stSnd>
            <p:snd r:embed="rId4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599A-AE14-D360-CBEF-9C57F3CB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 of Pollution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27986-69CB-5C6F-968B-901CEE0F9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Risks:                                  Environmental Dam </a:t>
            </a:r>
          </a:p>
          <a:p>
            <a:pPr marL="0" indent="0">
              <a:buNone/>
            </a:pPr>
            <a:r>
              <a:rPr lang="en-US" dirty="0"/>
              <a:t>Raspatory diseases                            Global Warming(due to air pollution)</a:t>
            </a:r>
          </a:p>
          <a:p>
            <a:pPr marL="0" indent="0">
              <a:buNone/>
            </a:pPr>
            <a:r>
              <a:rPr lang="en-US" dirty="0"/>
              <a:t>Waterborne diseases                         Ocean acidification(due to water pollution)</a:t>
            </a:r>
          </a:p>
          <a:p>
            <a:pPr marL="0" indent="0">
              <a:buNone/>
            </a:pPr>
            <a:r>
              <a:rPr lang="en-US" dirty="0"/>
              <a:t>Disruption to Ecosystems                  Loss of biodiversity </a:t>
            </a:r>
          </a:p>
        </p:txBody>
      </p:sp>
    </p:spTree>
    <p:extLst>
      <p:ext uri="{BB962C8B-B14F-4D97-AF65-F5344CB8AC3E}">
        <p14:creationId xmlns:p14="http://schemas.microsoft.com/office/powerpoint/2010/main" val="24016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lick.wav"/>
          </p:stSnd>
        </p:sndAc>
      </p:transition>
    </mc:Choice>
    <mc:Fallback xmlns="">
      <p:transition spd="med">
        <p:fade/>
        <p:sndAc>
          <p:stSnd>
            <p:snd r:embed="rId3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E0F-C764-7C5F-FE87-579059B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396" y="642594"/>
            <a:ext cx="8964804" cy="1371600"/>
          </a:xfrm>
        </p:spPr>
        <p:txBody>
          <a:bodyPr/>
          <a:lstStyle/>
          <a:p>
            <a:r>
              <a:rPr lang="en-US" dirty="0"/>
              <a:t>Solutions to Combat Pollution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B332-76B5-2029-AE1A-15818EE9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396" y="2014194"/>
            <a:ext cx="8964804" cy="3938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Government Actions  </a:t>
            </a:r>
            <a:r>
              <a:rPr lang="en-US" dirty="0"/>
              <a:t>                              </a:t>
            </a:r>
            <a:r>
              <a:rPr lang="en-US" b="1" dirty="0"/>
              <a:t> </a:t>
            </a:r>
            <a:r>
              <a:rPr lang="en-US" b="1" u="sng" dirty="0"/>
              <a:t>Individual actions </a:t>
            </a:r>
          </a:p>
          <a:p>
            <a:pPr marL="0" indent="0">
              <a:buNone/>
            </a:pPr>
            <a:r>
              <a:rPr lang="en-US" dirty="0"/>
              <a:t>Strict environmental regulations                     Reducing waste </a:t>
            </a:r>
          </a:p>
          <a:p>
            <a:pPr marL="0" indent="0">
              <a:buNone/>
            </a:pPr>
            <a:r>
              <a:rPr lang="en-US" dirty="0"/>
              <a:t>Promotion of renewable energy sources         Using eco-friendly products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planting 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lick.wav"/>
          </p:stSnd>
        </p:sndAc>
      </p:transition>
    </mc:Choice>
    <mc:Fallback xmlns="">
      <p:transition spd="med">
        <p:fade/>
        <p:sndAc>
          <p:stSnd>
            <p:snd r:embed="rId3" name="click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1C1936"/>
      </a:dk2>
      <a:lt2>
        <a:srgbClr val="E2E4E8"/>
      </a:lt2>
      <a:accent1>
        <a:srgbClr val="B1903B"/>
      </a:accent1>
      <a:accent2>
        <a:srgbClr val="C3704D"/>
      </a:accent2>
      <a:accent3>
        <a:srgbClr val="9AA842"/>
      </a:accent3>
      <a:accent4>
        <a:srgbClr val="3B5EB1"/>
      </a:accent4>
      <a:accent5>
        <a:srgbClr val="5B4DC3"/>
      </a:accent5>
      <a:accent6>
        <a:srgbClr val="7B3BB1"/>
      </a:accent6>
      <a:hlink>
        <a:srgbClr val="3F63BF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e9d62c-f691-4829-80fe-aa4b129a7f6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7B048907BC4D409DBC17570EE15041" ma:contentTypeVersion="14" ma:contentTypeDescription="Create a new document." ma:contentTypeScope="" ma:versionID="a64a4714807cdcb14c66febbb9c7c6b4">
  <xsd:schema xmlns:xsd="http://www.w3.org/2001/XMLSchema" xmlns:xs="http://www.w3.org/2001/XMLSchema" xmlns:p="http://schemas.microsoft.com/office/2006/metadata/properties" xmlns:ns3="d5e9d62c-f691-4829-80fe-aa4b129a7f67" targetNamespace="http://schemas.microsoft.com/office/2006/metadata/properties" ma:root="true" ma:fieldsID="d31973be4bd103b61c0f8f671e58c2e2" ns3:_="">
    <xsd:import namespace="d5e9d62c-f691-4829-80fe-aa4b129a7f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_activity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e9d62c-f691-4829-80fe-aa4b129a7f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DFCEED-1F1F-4F3D-A613-9DD64E756E98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d5e9d62c-f691-4829-80fe-aa4b129a7f67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43FF7C-419C-463F-8326-6645F92980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1CEF47-B351-45DB-9E85-E688CA30F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e9d62c-f691-4829-80fe-aa4b129a7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119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Garamond</vt:lpstr>
      <vt:lpstr>Gill Sans MT</vt:lpstr>
      <vt:lpstr>SavonVTI</vt:lpstr>
      <vt:lpstr> environmental Pollution </vt:lpstr>
      <vt:lpstr>What is environmental pollution Environmental pollution refers to the introduction of harmful substance into the environment that cause negative effect.</vt:lpstr>
      <vt:lpstr>Cause of Environmental Pollutions </vt:lpstr>
      <vt:lpstr>Effect of Pollution</vt:lpstr>
      <vt:lpstr>Solutions to Combat Pollution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Sadiq Al Muksit</dc:creator>
  <cp:lastModifiedBy>Sadiq Al Muksit</cp:lastModifiedBy>
  <cp:revision>1</cp:revision>
  <dcterms:created xsi:type="dcterms:W3CDTF">2024-12-07T17:24:20Z</dcterms:created>
  <dcterms:modified xsi:type="dcterms:W3CDTF">2024-12-07T18:42:44Z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0x010100A47B048907BC4D409DBC17570EE15041</vt:lpwstr>
  </property>
</Properties>
</file>